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Quantum Computing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Sample Research Defense Deck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Research question and motivation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Core method and experiment setup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Primary findings and implications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A2338"/>
                </a:solidFill>
              </a:defRPr>
            </a:pPr>
            <a:r>
              <a:t>Key Metrics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Complexity reduced by 34%</a:t>
            </a:r>
          </a:p>
        </p:txBody>
      </p:sp>
      <p:sp>
        <p:nvSpPr>
          <p:cNvPr id="4" name="Rectangle 3"/>
          <p:cNvSpPr/>
          <p:nvPr/>
        </p:nvSpPr>
        <p:spPr>
          <a:xfrm>
            <a:off x="4480559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Error rate down to 1.9%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Inference speed improved 2.1x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Confirm scope and stakeholders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Lock milestones and owners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Track weekly KPI and risk status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