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New Product Launch Roadmap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Product Launch Deck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Positioning and target personas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Milestone roadmap and dependencies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Launch KPI and rollout checklist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A2338"/>
                </a:solidFill>
              </a:defRPr>
            </a:pPr>
            <a:r>
              <a:t>Key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Target signups: 12k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0559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Activation goal: 28%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CAC cap: $14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Confirm scope and stakeholders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Lock milestones and owners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Track weekly KPI and risk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